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73" r:id="rId7"/>
    <p:sldId id="262" r:id="rId8"/>
    <p:sldId id="264" r:id="rId9"/>
    <p:sldId id="265" r:id="rId10"/>
    <p:sldId id="266" r:id="rId11"/>
    <p:sldId id="274" r:id="rId12"/>
    <p:sldId id="282" r:id="rId13"/>
    <p:sldId id="278" r:id="rId14"/>
    <p:sldId id="275" r:id="rId15"/>
    <p:sldId id="280" r:id="rId16"/>
    <p:sldId id="281" r:id="rId17"/>
    <p:sldId id="276" r:id="rId18"/>
    <p:sldId id="277" r:id="rId19"/>
    <p:sldId id="279" r:id="rId20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1C04B-016E-431A-B069-EF457FD6C10B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a-DK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92F71-ABA5-4537-AFA9-ACD28826C46C}" type="slidenum">
              <a:rPr lang="da-DK" smtClean="0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92F71-ABA5-4537-AFA9-ACD28826C46C}" type="slidenum">
              <a:rPr lang="da-DK" smtClean="0"/>
              <a:pPr/>
              <a:t>16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a-DK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a-DK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428AA8-A0B4-485B-9DF9-1CBD7C383317}" type="datetimeFigureOut">
              <a:rPr lang="da-DK" smtClean="0"/>
              <a:pPr/>
              <a:t>30-08-2012</a:t>
            </a:fld>
            <a:endParaRPr lang="da-DK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a-DK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A7579E-57AB-40AF-9137-F7425967E5D7}" type="slidenum">
              <a:rPr lang="da-DK" smtClean="0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  </a:t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Info om</a:t>
            </a:r>
            <a:br>
              <a:rPr lang="da-DK" dirty="0" smtClean="0"/>
            </a:br>
            <a:r>
              <a:rPr lang="da-DK" dirty="0" smtClean="0"/>
              <a:t>Wroclaw </a:t>
            </a:r>
            <a:r>
              <a:rPr lang="da-DK" dirty="0" smtClean="0"/>
              <a:t>Tour</a:t>
            </a:r>
            <a:endParaRPr lang="da-DK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13.9.-17.9.2012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DSC_22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1211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dirty="0" smtClean="0"/>
              <a:t>10 km – start 15.9. kl.14.30</a:t>
            </a:r>
            <a:r>
              <a:rPr lang="da-DK" dirty="0" smtClean="0"/>
              <a:t>, Glucholazy</a:t>
            </a:r>
          </a:p>
          <a:p>
            <a:r>
              <a:rPr lang="da-DK" dirty="0" smtClean="0"/>
              <a:t>rute i byen 4 x 2,5km, lidt bakket, mulighed for bad efter løb</a:t>
            </a:r>
          </a:p>
          <a:p>
            <a:endParaRPr lang="da-DK" dirty="0" smtClean="0"/>
          </a:p>
          <a:p>
            <a:r>
              <a:rPr lang="da-DK" b="1" dirty="0" smtClean="0"/>
              <a:t>Maraton 42195 m, start 16.9. kl.9.00</a:t>
            </a:r>
          </a:p>
          <a:p>
            <a:r>
              <a:rPr lang="da-DK" dirty="0" smtClean="0"/>
              <a:t>en sløjfe gennem byen, løbes kun på asfalt, </a:t>
            </a:r>
          </a:p>
          <a:p>
            <a:r>
              <a:rPr lang="da-DK" dirty="0" smtClean="0"/>
              <a:t>Største stigninger ved løb er over Oder floden og et par viadukter, (altså flad rute</a:t>
            </a:r>
            <a:r>
              <a:rPr lang="da-DK" dirty="0" smtClean="0">
                <a:sym typeface="Wingdings" pitchFamily="2" charset="2"/>
              </a:rPr>
              <a:t> )</a:t>
            </a:r>
          </a:p>
          <a:p>
            <a:r>
              <a:rPr lang="da-DK" dirty="0" smtClean="0"/>
              <a:t>Depot hver 2,5 km</a:t>
            </a:r>
            <a:endParaRPr lang="da-DK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Løbsinfo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18182" t="23367" r="17355" b="10517"/>
          <a:stretch>
            <a:fillRect/>
          </a:stretch>
        </p:blipFill>
        <p:spPr bwMode="auto">
          <a:xfrm>
            <a:off x="755576" y="0"/>
            <a:ext cx="7812360" cy="641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4716016" y="63813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Wroclaw - Glucholazy</a:t>
            </a:r>
            <a:endParaRPr lang="da-DK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4151" r="3773" b="6840"/>
          <a:stretch>
            <a:fillRect/>
          </a:stretch>
        </p:blipFill>
        <p:spPr bwMode="auto">
          <a:xfrm>
            <a:off x="0" y="0"/>
            <a:ext cx="9166737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4139952" y="61653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Maratonrute i Wroclaw 16.9.12</a:t>
            </a:r>
            <a:endParaRPr lang="da-D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dirty="0" smtClean="0"/>
              <a:t>Natur Kaps Mila Olimpijska </a:t>
            </a:r>
          </a:p>
          <a:p>
            <a:r>
              <a:rPr lang="da-DK" dirty="0" smtClean="0"/>
              <a:t>Start 16.9. kl.9.15 Distance 1609 m (1mill)</a:t>
            </a:r>
          </a:p>
          <a:p>
            <a:r>
              <a:rPr lang="da-DK" dirty="0" smtClean="0"/>
              <a:t>Tilmelding personligt i løbekontor (Stadion Olimpijski) kl.9.00 -22.00 d.14 og 15.09. samt d.16.09 kl.6.00 til 8.30.</a:t>
            </a:r>
          </a:p>
          <a:p>
            <a:r>
              <a:rPr lang="da-DK" dirty="0" smtClean="0"/>
              <a:t>Man kan vinde en skuter, iPad, Ipod, cykel, fotokamera, og skridttæller </a:t>
            </a:r>
            <a:r>
              <a:rPr lang="da-DK" dirty="0" smtClean="0">
                <a:sym typeface="Wingdings" pitchFamily="2" charset="2"/>
              </a:rPr>
              <a:t> </a:t>
            </a:r>
          </a:p>
          <a:p>
            <a:r>
              <a:rPr lang="da-DK" dirty="0" smtClean="0">
                <a:sym typeface="Wingdings" pitchFamily="2" charset="2"/>
              </a:rPr>
              <a:t>(i sidste år har der været 3000 deltager! )</a:t>
            </a:r>
            <a:endParaRPr lang="da-DK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Løbsinfo 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Deltagerliste 10 km løb</a:t>
            </a:r>
            <a:endParaRPr lang="da-DK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635" t="11218" r="13089" b="36279"/>
          <a:stretch>
            <a:fillRect/>
          </a:stretch>
        </p:blipFill>
        <p:spPr bwMode="auto">
          <a:xfrm>
            <a:off x="395535" y="1124744"/>
            <a:ext cx="8553677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7819" t="19092" r="21087" b="14086"/>
          <a:stretch>
            <a:fillRect/>
          </a:stretch>
        </p:blipFill>
        <p:spPr bwMode="auto">
          <a:xfrm>
            <a:off x="1547664" y="836712"/>
            <a:ext cx="6408712" cy="560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da-DK" dirty="0" smtClean="0"/>
              <a:t>Deltagerliste Maratonløb</a:t>
            </a:r>
            <a:endParaRPr lang="da-DK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Skål – Na zdrowie</a:t>
            </a:r>
          </a:p>
          <a:p>
            <a:r>
              <a:rPr lang="da-DK" dirty="0" smtClean="0"/>
              <a:t>Tak – dziekuje</a:t>
            </a:r>
          </a:p>
          <a:p>
            <a:r>
              <a:rPr lang="da-DK" dirty="0" smtClean="0"/>
              <a:t>Ja – Tak</a:t>
            </a:r>
          </a:p>
          <a:p>
            <a:r>
              <a:rPr lang="da-DK" dirty="0" smtClean="0"/>
              <a:t>Nej – Nie</a:t>
            </a:r>
          </a:p>
          <a:p>
            <a:r>
              <a:rPr lang="da-DK" dirty="0" smtClean="0"/>
              <a:t>God dag – Dzien dobry</a:t>
            </a:r>
          </a:p>
          <a:p>
            <a:r>
              <a:rPr lang="da-DK" dirty="0" smtClean="0"/>
              <a:t>Farvel – Do widzenia</a:t>
            </a:r>
          </a:p>
          <a:p>
            <a:r>
              <a:rPr lang="da-DK" dirty="0" smtClean="0"/>
              <a:t>God nat - Dobranoc</a:t>
            </a:r>
            <a:endParaRPr lang="da-DK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Nyttige gloser :</a:t>
            </a:r>
            <a:endParaRPr lang="da-DK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39552" y="692696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800" dirty="0" smtClean="0"/>
              <a:t>”Rød grød med fløde”:</a:t>
            </a:r>
          </a:p>
          <a:p>
            <a:endParaRPr lang="da-DK" sz="4800" dirty="0" smtClean="0"/>
          </a:p>
          <a:p>
            <a:r>
              <a:rPr lang="da-DK" sz="4800" dirty="0" smtClean="0"/>
              <a:t>	”W Szczebrzeszynie 	chrzaszcz brzmi w 		trzcinie”</a:t>
            </a:r>
          </a:p>
          <a:p>
            <a:r>
              <a:rPr lang="da-DK" sz="4800" dirty="0" smtClean="0">
                <a:sym typeface="Wingdings" pitchFamily="2" charset="2"/>
              </a:rPr>
              <a:t>						 </a:t>
            </a:r>
            <a:endParaRPr lang="da-DK" sz="4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547664" y="170080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 smtClean="0"/>
              <a:t>God Tur!</a:t>
            </a:r>
            <a:endParaRPr lang="da-DK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83568" y="764704"/>
            <a:ext cx="770485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u="sng" dirty="0" smtClean="0">
                <a:solidFill>
                  <a:srgbClr val="00B050"/>
                </a:solidFill>
              </a:rPr>
              <a:t>Torsdag den 13.9.12</a:t>
            </a:r>
          </a:p>
          <a:p>
            <a:endParaRPr lang="da-DK" dirty="0" smtClean="0"/>
          </a:p>
          <a:p>
            <a:pPr>
              <a:buFontTx/>
              <a:buChar char="-"/>
            </a:pPr>
            <a:r>
              <a:rPr lang="da-DK" dirty="0" smtClean="0"/>
              <a:t> 7.30 Afgang til Kastrup fra parkeringspladsen</a:t>
            </a:r>
          </a:p>
          <a:p>
            <a:pPr>
              <a:buFontTx/>
              <a:buChar char="-"/>
            </a:pPr>
            <a:endParaRPr lang="da-DK" dirty="0" smtClean="0"/>
          </a:p>
          <a:p>
            <a:pPr>
              <a:buFontTx/>
              <a:buChar char="-"/>
            </a:pPr>
            <a:r>
              <a:rPr lang="da-DK" dirty="0"/>
              <a:t> </a:t>
            </a:r>
            <a:r>
              <a:rPr lang="da-DK" dirty="0" smtClean="0"/>
              <a:t>12.15 Flyafgang til Wroclaw fra Terminal 3</a:t>
            </a:r>
          </a:p>
          <a:p>
            <a:pPr>
              <a:buFontTx/>
              <a:buChar char="-"/>
            </a:pPr>
            <a:endParaRPr lang="da-DK" dirty="0" smtClean="0"/>
          </a:p>
          <a:p>
            <a:pPr>
              <a:buFontTx/>
              <a:buChar char="-"/>
            </a:pPr>
            <a:r>
              <a:rPr lang="da-DK" dirty="0" smtClean="0"/>
              <a:t>13.25 Ankomst Copernicus Airport Wroclaw </a:t>
            </a:r>
          </a:p>
          <a:p>
            <a:pPr>
              <a:buFontTx/>
              <a:buChar char="-"/>
            </a:pPr>
            <a:r>
              <a:rPr lang="da-DK" dirty="0" smtClean="0"/>
              <a:t> Bus 406 til centrum, (kører hver 20 min.) </a:t>
            </a:r>
          </a:p>
          <a:p>
            <a:pPr>
              <a:buFontTx/>
              <a:buChar char="-"/>
            </a:pPr>
            <a:r>
              <a:rPr lang="da-DK" dirty="0" smtClean="0"/>
              <a:t> Bus kl.13.48 – skift kl.14.30 til sporvogn nr 17, </a:t>
            </a:r>
          </a:p>
          <a:p>
            <a:pPr>
              <a:buFontTx/>
              <a:buChar char="-"/>
            </a:pPr>
            <a:r>
              <a:rPr lang="da-DK" dirty="0" smtClean="0"/>
              <a:t>Eller Taxi – 50 PLN ca.100 kr. for 4 personer</a:t>
            </a:r>
          </a:p>
          <a:p>
            <a:pPr>
              <a:buFontTx/>
              <a:buChar char="-"/>
            </a:pPr>
            <a:endParaRPr lang="da-DK" dirty="0" smtClean="0"/>
          </a:p>
          <a:p>
            <a:pPr>
              <a:buFontTx/>
              <a:buChar char="-"/>
            </a:pPr>
            <a:r>
              <a:rPr lang="da-DK" dirty="0" smtClean="0"/>
              <a:t>ankomst hotel ”Rezydent” kl.14.45</a:t>
            </a:r>
          </a:p>
          <a:p>
            <a:endParaRPr lang="da-DK" dirty="0" smtClean="0"/>
          </a:p>
          <a:p>
            <a:pPr>
              <a:buFontTx/>
              <a:buChar char="-"/>
            </a:pPr>
            <a:r>
              <a:rPr lang="da-DK" dirty="0" smtClean="0"/>
              <a:t>16.30 Tur til Rådhusplads evt. Indkøbscentrum med off.tr.midler</a:t>
            </a:r>
          </a:p>
          <a:p>
            <a:pPr>
              <a:buFontTx/>
              <a:buChar char="-"/>
            </a:pPr>
            <a:endParaRPr lang="da-DK" dirty="0" smtClean="0"/>
          </a:p>
          <a:p>
            <a:pPr>
              <a:buFontTx/>
              <a:buChar char="-"/>
            </a:pPr>
            <a:r>
              <a:rPr lang="da-DK" dirty="0" smtClean="0"/>
              <a:t>19.30 Fælles aftensmad med smagning af ”lokale drikkevarer”</a:t>
            </a:r>
            <a:r>
              <a:rPr lang="da-DK" dirty="0" smtClean="0">
                <a:sym typeface="Wingdings" pitchFamily="2" charset="2"/>
              </a:rPr>
              <a:t></a:t>
            </a:r>
          </a:p>
          <a:p>
            <a:pPr>
              <a:buFontTx/>
              <a:buChar char="-"/>
            </a:pPr>
            <a:endParaRPr lang="da-DK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a-DK" dirty="0" smtClean="0">
                <a:sym typeface="Wingdings" pitchFamily="2" charset="2"/>
              </a:rPr>
              <a:t>22.30 Sengetid </a:t>
            </a:r>
            <a:endParaRPr lang="da-DK" dirty="0" smtClean="0"/>
          </a:p>
          <a:p>
            <a:pPr>
              <a:buFontTx/>
              <a:buChar char="-"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475656" y="476672"/>
            <a:ext cx="7200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u="sng" dirty="0" smtClean="0">
                <a:solidFill>
                  <a:srgbClr val="00B050"/>
                </a:solidFill>
              </a:rPr>
              <a:t>Fredag den 14.9.12</a:t>
            </a:r>
          </a:p>
          <a:p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 7.30 – 9.30 Morgenmad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/>
              <a:t> </a:t>
            </a:r>
            <a:r>
              <a:rPr lang="da-DK" sz="2400" dirty="0" smtClean="0"/>
              <a:t>10.00 Guidet tur igennem Wroclaw (med engelsktalende guide)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16.30 ? Retur til hotel, afhæntning af startnummer, tilmelding til Olympiske Mil løbet, evt.shopping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18.30 Den Gamle By – ølsmagning fra mikrobryggeri restaurant Spiz</a:t>
            </a:r>
            <a:endParaRPr lang="da-DK" sz="2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endParaRPr lang="da-DK" sz="2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a-DK" sz="2400" dirty="0" smtClean="0">
                <a:sym typeface="Wingdings" pitchFamily="2" charset="2"/>
              </a:rPr>
              <a:t>22.30 Sengetid </a:t>
            </a:r>
            <a:endParaRPr lang="da-DK" sz="2400" dirty="0" smtClean="0"/>
          </a:p>
          <a:p>
            <a:pPr>
              <a:buFontTx/>
              <a:buChar char="-"/>
            </a:pP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07704" y="404664"/>
            <a:ext cx="69127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u="sng" dirty="0" smtClean="0">
                <a:solidFill>
                  <a:srgbClr val="00B050"/>
                </a:solidFill>
              </a:rPr>
              <a:t>Lørdag den 15.9.12</a:t>
            </a:r>
          </a:p>
          <a:p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 7.30 – 9.00 Morgenmad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 9.00 shopping i Galeria Dominikanska 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 11.00 Bustur til byen Glucholazy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14.30 Løbestart på 10 km distancen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16.30 – 18.30  Seightseing i Glucholazy</a:t>
            </a:r>
          </a:p>
          <a:p>
            <a:endParaRPr lang="da-DK" sz="2400" dirty="0" smtClean="0">
              <a:sym typeface="Wingdings" pitchFamily="2" charset="2"/>
            </a:endParaRPr>
          </a:p>
          <a:p>
            <a:r>
              <a:rPr lang="da-DK" sz="2400" dirty="0" smtClean="0">
                <a:sym typeface="Wingdings" pitchFamily="2" charset="2"/>
              </a:rPr>
              <a:t>- 20.00 Retur til hotel evt. centrum</a:t>
            </a:r>
          </a:p>
          <a:p>
            <a:pPr>
              <a:buFontTx/>
              <a:buChar char="-"/>
            </a:pPr>
            <a:endParaRPr lang="da-DK" sz="2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a-DK" sz="2400" dirty="0" smtClean="0">
                <a:sym typeface="Wingdings" pitchFamily="2" charset="2"/>
              </a:rPr>
              <a:t>22.30 Sengetid </a:t>
            </a:r>
            <a:endParaRPr lang="da-DK" sz="2400" dirty="0" smtClean="0"/>
          </a:p>
          <a:p>
            <a:pPr>
              <a:buFontTx/>
              <a:buChar char="-"/>
            </a:pP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07704" y="404664"/>
            <a:ext cx="691276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u="sng" dirty="0" smtClean="0">
                <a:solidFill>
                  <a:srgbClr val="00B050"/>
                </a:solidFill>
              </a:rPr>
              <a:t>Søndag den 16.9.12</a:t>
            </a:r>
          </a:p>
          <a:p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 7.00 Morgenmad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9.00 Start på maratonløb og den olympiske mil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14.00 Lodtrækning af præmie blandt alle, der gennemførte maraton </a:t>
            </a:r>
            <a:r>
              <a:rPr lang="da-DK" sz="2400" dirty="0" smtClean="0">
                <a:sym typeface="Wingdings" pitchFamily="2" charset="2"/>
              </a:rPr>
              <a:t></a:t>
            </a:r>
            <a:endParaRPr lang="da-DK" sz="2400" dirty="0" smtClean="0"/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15.30? – </a:t>
            </a:r>
            <a:r>
              <a:rPr lang="da-DK" sz="2400" dirty="0" smtClean="0">
                <a:sym typeface="Wingdings" pitchFamily="2" charset="2"/>
              </a:rPr>
              <a:t>Retur til hotel </a:t>
            </a:r>
            <a:endParaRPr lang="da-DK" sz="2400" dirty="0" smtClean="0"/>
          </a:p>
          <a:p>
            <a:endParaRPr lang="da-DK" sz="2400" dirty="0" smtClean="0">
              <a:sym typeface="Wingdings" pitchFamily="2" charset="2"/>
            </a:endParaRPr>
          </a:p>
          <a:p>
            <a:r>
              <a:rPr lang="da-DK" sz="2400" dirty="0" smtClean="0">
                <a:sym typeface="Wingdings" pitchFamily="2" charset="2"/>
              </a:rPr>
              <a:t>- 18.00 – Fælles spisning i restaurant Staropolska (ved Rådhuspladsen)</a:t>
            </a:r>
          </a:p>
          <a:p>
            <a:pPr>
              <a:buFontTx/>
              <a:buChar char="-"/>
            </a:pPr>
            <a:endParaRPr lang="da-DK" sz="2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a-DK" sz="2400" dirty="0" smtClean="0">
                <a:sym typeface="Wingdings" pitchFamily="2" charset="2"/>
              </a:rPr>
              <a:t>22.30 Sengetid </a:t>
            </a:r>
            <a:endParaRPr lang="da-DK" sz="2400" dirty="0" smtClean="0"/>
          </a:p>
          <a:p>
            <a:pPr>
              <a:buFontTx/>
              <a:buChar char="-"/>
            </a:pP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07704" y="404664"/>
            <a:ext cx="691276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u="sng" dirty="0" smtClean="0">
                <a:solidFill>
                  <a:srgbClr val="00B050"/>
                </a:solidFill>
              </a:rPr>
              <a:t>Mandag den 17.9.12</a:t>
            </a:r>
          </a:p>
          <a:p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 7.30 Morgenmad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11.00 Til lufthavn </a:t>
            </a:r>
          </a:p>
          <a:p>
            <a:pPr>
              <a:buFontTx/>
              <a:buChar char="-"/>
            </a:pPr>
            <a:r>
              <a:rPr lang="da-DK" sz="2400" dirty="0" smtClean="0"/>
              <a:t>Sporvogn nr 9. kl.11.05, skift kl. 11.25 til bus nr.406, ankomst lufthavn kl.11.57</a:t>
            </a:r>
          </a:p>
          <a:p>
            <a:r>
              <a:rPr lang="da-DK" sz="2400" dirty="0" smtClean="0"/>
              <a:t>eller Taxi igen</a:t>
            </a:r>
          </a:p>
          <a:p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13.55 Flyafgang</a:t>
            </a:r>
          </a:p>
          <a:p>
            <a:pPr>
              <a:buFontTx/>
              <a:buChar char="-"/>
            </a:pPr>
            <a:endParaRPr lang="da-DK" sz="2400" dirty="0" smtClean="0"/>
          </a:p>
          <a:p>
            <a:pPr>
              <a:buFontTx/>
              <a:buChar char="-"/>
            </a:pPr>
            <a:r>
              <a:rPr lang="da-DK" sz="2400" dirty="0" smtClean="0"/>
              <a:t>15.10 Ankomst Kastrup</a:t>
            </a:r>
            <a:r>
              <a:rPr lang="da-DK" sz="2400" dirty="0" smtClean="0">
                <a:sym typeface="Wingdings" pitchFamily="2" charset="2"/>
              </a:rPr>
              <a:t> </a:t>
            </a:r>
            <a:endParaRPr lang="da-DK" sz="2400" dirty="0" smtClean="0"/>
          </a:p>
          <a:p>
            <a:endParaRPr lang="da-DK" sz="2400" dirty="0" smtClean="0">
              <a:sym typeface="Wingdings" pitchFamily="2" charset="2"/>
            </a:endParaRPr>
          </a:p>
          <a:p>
            <a:r>
              <a:rPr lang="da-DK" sz="2400" dirty="0" smtClean="0">
                <a:sym typeface="Wingdings" pitchFamily="2" charset="2"/>
              </a:rPr>
              <a:t>- 17.35 Ankomst Korup</a:t>
            </a:r>
          </a:p>
          <a:p>
            <a:pPr>
              <a:buFontTx/>
              <a:buChar char="-"/>
            </a:pPr>
            <a:endParaRPr lang="da-DK" sz="2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da-DK" sz="2400" dirty="0" smtClean="0">
                <a:sym typeface="Wingdings" pitchFamily="2" charset="2"/>
              </a:rPr>
              <a:t>22.30 Sengetid </a:t>
            </a:r>
            <a:endParaRPr lang="da-DK" sz="2400" dirty="0" smtClean="0"/>
          </a:p>
          <a:p>
            <a:pPr>
              <a:buFontTx/>
              <a:buChar char="-"/>
            </a:pP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DSC_2210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735" y="0"/>
            <a:ext cx="9145735" cy="6093296"/>
          </a:xfrm>
        </p:spPr>
      </p:pic>
      <p:sp>
        <p:nvSpPr>
          <p:cNvPr id="7" name="Strzałka w górę 6"/>
          <p:cNvSpPr/>
          <p:nvPr/>
        </p:nvSpPr>
        <p:spPr>
          <a:xfrm>
            <a:off x="2771800" y="3861048"/>
            <a:ext cx="45719" cy="1728192"/>
          </a:xfrm>
          <a:prstGeom prst="upArrow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FF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2915816" y="537321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Fra hotel til indgang til Stadion Olimpijski er der  kun 300 m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DSC_22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2331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DSC_22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2332" cy="60932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343</TotalTime>
  <Words>463</Words>
  <Application>Microsoft Office PowerPoint</Application>
  <PresentationFormat>Pokaz na ekranie (4:3)</PresentationFormat>
  <Paragraphs>107</Paragraphs>
  <Slides>19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Hol</vt:lpstr>
      <vt:lpstr>    Info om Wroclaw Tour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Løbsinfo</vt:lpstr>
      <vt:lpstr>Slajd 12</vt:lpstr>
      <vt:lpstr>Slajd 13</vt:lpstr>
      <vt:lpstr>Løbsinfo </vt:lpstr>
      <vt:lpstr>Deltagerliste 10 km løb</vt:lpstr>
      <vt:lpstr>Deltagerliste Maratonløb</vt:lpstr>
      <vt:lpstr>Nyttige gloser :</vt:lpstr>
      <vt:lpstr>Slajd 18</vt:lpstr>
      <vt:lpstr>Slajd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Wroclaw Tour</dc:title>
  <dc:creator>Marek</dc:creator>
  <cp:lastModifiedBy>Marek</cp:lastModifiedBy>
  <cp:revision>39</cp:revision>
  <dcterms:created xsi:type="dcterms:W3CDTF">2012-08-22T19:27:31Z</dcterms:created>
  <dcterms:modified xsi:type="dcterms:W3CDTF">2012-08-30T05:18:32Z</dcterms:modified>
</cp:coreProperties>
</file>